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1" r:id="rId4"/>
    <p:sldId id="272" r:id="rId5"/>
    <p:sldId id="274" r:id="rId6"/>
    <p:sldId id="275" r:id="rId7"/>
    <p:sldId id="276" r:id="rId8"/>
    <p:sldId id="267" r:id="rId9"/>
    <p:sldId id="258" r:id="rId10"/>
    <p:sldId id="259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90" autoAdjust="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ussoorie" TargetMode="External"/><Relationship Id="rId2" Type="http://schemas.openxmlformats.org/officeDocument/2006/relationships/hyperlink" Target="https://en.wikipedia.org/wiki/Landou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Padma_Bhushan" TargetMode="External"/><Relationship Id="rId5" Type="http://schemas.openxmlformats.org/officeDocument/2006/relationships/hyperlink" Target="https://en.wikipedia.org/wiki/Padma_Shri" TargetMode="External"/><Relationship Id="rId4" Type="http://schemas.openxmlformats.org/officeDocument/2006/relationships/hyperlink" Target="https://en.wikipedia.org/wiki/Sahitya_Akademi_Awar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Lesson </a:t>
            </a: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(It so happened)</a:t>
            </a:r>
            <a:endParaRPr lang="en-US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8077200" cy="1828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Fight</a:t>
            </a:r>
          </a:p>
          <a:p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By Ruskin Bond</a:t>
            </a:r>
            <a:endParaRPr lang="en-US" sz="3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Learning Outcomes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59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Understand  author’s style of writing.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Infer, analyze and evaluate text.  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Enhance effective functional communication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To sensitize students about the social responsibility of a successful person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Assume responsibility as responsible global citizens.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Ruskin Bond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 (born 19 May 1934) is an Indian author of British descent. He lives with his adopted family in 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hlinkClick r:id="rId2" tooltip="Landour"/>
              </a:rPr>
              <a:t>Landour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 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hlinkClick r:id="rId3" tooltip="Mussoorie"/>
              </a:rPr>
              <a:t>Mussoorie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India. The Indian Council for Child Education has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recognised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his role in the growth of children's literature in India. He was awarded the 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hlinkClick r:id="rId4" tooltip="Sahitya Akademi Award"/>
              </a:rPr>
              <a:t>Sahitya</a:t>
            </a:r>
            <a:r>
              <a:rPr lang="en-US" sz="2800" dirty="0" smtClean="0">
                <a:latin typeface="Arial" pitchFamily="34" charset="0"/>
                <a:cs typeface="Arial" pitchFamily="34" charset="0"/>
                <a:hlinkClick r:id="rId4" tooltip="Sahitya Akademi Award"/>
              </a:rPr>
              <a:t> Academy Award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 in 1992 for 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Our Trees Still Grow in Dehra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his novel in English. He was awarded the 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hlinkClick r:id="rId5" tooltip="Padma Shri"/>
              </a:rPr>
              <a:t>Padma</a:t>
            </a:r>
            <a:r>
              <a:rPr lang="en-US" sz="2800" dirty="0" smtClean="0">
                <a:latin typeface="Arial" pitchFamily="34" charset="0"/>
                <a:cs typeface="Arial" pitchFamily="34" charset="0"/>
                <a:hlinkClick r:id="rId5" tooltip="Padma Shri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hlinkClick r:id="rId5" tooltip="Padma Shri"/>
              </a:rPr>
              <a:t>Shri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 in 1999 and the 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hlinkClick r:id="rId6" tooltip="Padma Bhushan"/>
              </a:rPr>
              <a:t>Padma</a:t>
            </a:r>
            <a:r>
              <a:rPr lang="en-US" sz="2800" dirty="0" smtClean="0">
                <a:latin typeface="Arial" pitchFamily="34" charset="0"/>
                <a:cs typeface="Arial" pitchFamily="34" charset="0"/>
                <a:hlinkClick r:id="rId6" tooltip="Padma Bhushan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hlinkClick r:id="rId6" tooltip="Padma Bhushan"/>
              </a:rPr>
              <a:t>Bhushan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 in 2014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Words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interminably: endlessly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parched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hot and dry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translucency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clarity (possible to see through) torrent: rushing stream (of water)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cascading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coming down (like a waterfall)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trickle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weak or thin flow of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water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wallowed: rolled about (in mud or dirty water) quench: cool (his body)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Words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thickset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stout/ solidly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built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taken aback: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surprised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hostility: ill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will/enmity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impasse: (also pronounced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ampass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 deadlock; place or position from which there is no way out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penetrated: gone through/into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/>
              <a:t>frenzied: violent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words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muster</a:t>
            </a:r>
            <a:r>
              <a:rPr lang="en-US" dirty="0" smtClean="0"/>
              <a:t>: (here) use; collect or gather </a:t>
            </a:r>
            <a:endParaRPr lang="en-US" dirty="0" smtClean="0"/>
          </a:p>
          <a:p>
            <a:r>
              <a:rPr lang="en-US" dirty="0" smtClean="0"/>
              <a:t>staggered</a:t>
            </a:r>
            <a:r>
              <a:rPr lang="en-US" dirty="0" smtClean="0"/>
              <a:t>: felt weak/unsteady (due to the blow) assailant: the person who attacks; (here) enemy/ </a:t>
            </a:r>
            <a:r>
              <a:rPr lang="en-US" dirty="0" smtClean="0"/>
              <a:t>adversary</a:t>
            </a:r>
          </a:p>
          <a:p>
            <a:r>
              <a:rPr lang="en-US" dirty="0" smtClean="0"/>
              <a:t> </a:t>
            </a:r>
            <a:r>
              <a:rPr lang="en-US" dirty="0" smtClean="0"/>
              <a:t>swaying: moving from side to side (in the fight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r>
              <a:rPr lang="en-US" dirty="0" smtClean="0"/>
              <a:t>spluttering: speaking quickly/confusedly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words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exhaustion</a:t>
            </a:r>
            <a:r>
              <a:rPr lang="en-US" dirty="0" smtClean="0"/>
              <a:t>: </a:t>
            </a:r>
            <a:r>
              <a:rPr lang="en-US" dirty="0" smtClean="0"/>
              <a:t>tiredness/fatigue</a:t>
            </a:r>
          </a:p>
          <a:p>
            <a:r>
              <a:rPr lang="en-US" dirty="0" smtClean="0"/>
              <a:t> </a:t>
            </a:r>
            <a:r>
              <a:rPr lang="en-US" dirty="0" smtClean="0"/>
              <a:t>tremendous: </a:t>
            </a:r>
            <a:r>
              <a:rPr lang="en-US" dirty="0" smtClean="0"/>
              <a:t>great</a:t>
            </a:r>
          </a:p>
          <a:p>
            <a:r>
              <a:rPr lang="en-US" dirty="0" smtClean="0"/>
              <a:t> </a:t>
            </a:r>
            <a:r>
              <a:rPr lang="en-US" dirty="0" smtClean="0"/>
              <a:t>rapid: quick/fast </a:t>
            </a:r>
            <a:endParaRPr lang="en-US" dirty="0" smtClean="0"/>
          </a:p>
          <a:p>
            <a:r>
              <a:rPr lang="en-US" dirty="0" smtClean="0"/>
              <a:t>inspiration</a:t>
            </a:r>
            <a:r>
              <a:rPr lang="en-US" dirty="0" smtClean="0"/>
              <a:t>: (here) a new </a:t>
            </a:r>
            <a:r>
              <a:rPr lang="en-US" dirty="0" smtClean="0"/>
              <a:t>idea</a:t>
            </a:r>
          </a:p>
          <a:p>
            <a:r>
              <a:rPr lang="en-US" dirty="0" smtClean="0"/>
              <a:t>scowled: looked angrily </a:t>
            </a:r>
            <a:endParaRPr lang="en-US" dirty="0" smtClean="0"/>
          </a:p>
          <a:p>
            <a:r>
              <a:rPr lang="en-US" dirty="0" smtClean="0"/>
              <a:t>adversary</a:t>
            </a:r>
            <a:r>
              <a:rPr lang="en-US" dirty="0" smtClean="0"/>
              <a:t>: opponent/enemy </a:t>
            </a:r>
            <a:endParaRPr lang="en-US" dirty="0" smtClean="0"/>
          </a:p>
          <a:p>
            <a:r>
              <a:rPr lang="en-US" dirty="0" smtClean="0"/>
              <a:t>ferocity</a:t>
            </a:r>
            <a:r>
              <a:rPr lang="en-US" dirty="0" smtClean="0"/>
              <a:t>: fierceness (suggesting anger/cruelty) </a:t>
            </a:r>
            <a:endParaRPr lang="en-US" dirty="0" smtClean="0"/>
          </a:p>
          <a:p>
            <a:r>
              <a:rPr lang="en-US" dirty="0" smtClean="0"/>
              <a:t>acquiesce</a:t>
            </a:r>
            <a:r>
              <a:rPr lang="en-US" dirty="0" smtClean="0"/>
              <a:t>: accept quietly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words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vigour</a:t>
            </a:r>
            <a:r>
              <a:rPr lang="en-US" dirty="0" smtClean="0"/>
              <a:t>: strength </a:t>
            </a:r>
            <a:endParaRPr lang="en-US" dirty="0" smtClean="0"/>
          </a:p>
          <a:p>
            <a:r>
              <a:rPr lang="en-US" dirty="0" smtClean="0"/>
              <a:t>treading </a:t>
            </a:r>
            <a:r>
              <a:rPr lang="en-US" dirty="0" smtClean="0"/>
              <a:t>water: keeping oneself upright in deep water by moving the </a:t>
            </a:r>
            <a:r>
              <a:rPr lang="en-US" dirty="0" smtClean="0"/>
              <a:t>feet</a:t>
            </a:r>
          </a:p>
          <a:p>
            <a:r>
              <a:rPr lang="en-US" dirty="0" smtClean="0"/>
              <a:t>feat: clever act; special skill </a:t>
            </a:r>
            <a:endParaRPr lang="en-US" dirty="0" smtClean="0"/>
          </a:p>
          <a:p>
            <a:r>
              <a:rPr lang="en-US" dirty="0" smtClean="0"/>
              <a:t>plunge</a:t>
            </a:r>
            <a:r>
              <a:rPr lang="en-US" dirty="0" smtClean="0"/>
              <a:t>: jump </a:t>
            </a:r>
            <a:endParaRPr lang="en-US" dirty="0" smtClean="0"/>
          </a:p>
          <a:p>
            <a:r>
              <a:rPr lang="en-US" dirty="0" smtClean="0"/>
              <a:t>conceded</a:t>
            </a:r>
            <a:r>
              <a:rPr lang="en-US" dirty="0" smtClean="0"/>
              <a:t>: admitted </a:t>
            </a:r>
            <a:endParaRPr lang="en-US" dirty="0" smtClean="0"/>
          </a:p>
          <a:p>
            <a:r>
              <a:rPr lang="en-US" dirty="0" smtClean="0"/>
              <a:t>seer</a:t>
            </a:r>
            <a:r>
              <a:rPr lang="en-US" dirty="0" smtClean="0"/>
              <a:t>: same as ser, a unit of weight used previously in India. A ser, a little less than a </a:t>
            </a:r>
            <a:r>
              <a:rPr lang="en-US" dirty="0" err="1" smtClean="0"/>
              <a:t>litre</a:t>
            </a:r>
            <a:r>
              <a:rPr lang="en-US" dirty="0" smtClean="0"/>
              <a:t>, was one-fortieth of </a:t>
            </a:r>
            <a:r>
              <a:rPr lang="en-US" dirty="0" smtClean="0"/>
              <a:t>a </a:t>
            </a:r>
            <a:r>
              <a:rPr lang="en-US" dirty="0" err="1" smtClean="0"/>
              <a:t>maund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Objective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7391400" cy="3581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Students will be able to: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Understand the theme of the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lesson- Sharing is joy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Sequence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events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Enhance vocabulary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Complete exercise at the end of the story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>Key points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733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51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1600200"/>
            <a:ext cx="70866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lesson is about two boys fighting with each other for supremacy but become friends when they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realise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they can learn a lot from each other and there is no harm in sharin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g a pool.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ec15c0da-acf7-4615-ac8c-d0969fd373a1.mdb"/>
  <p:tag name="ARS_RESPONSE_PERSONNUM" val="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387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Lesson 6 (It so happened)</vt:lpstr>
      <vt:lpstr>About the Author</vt:lpstr>
      <vt:lpstr>Key Words contd.</vt:lpstr>
      <vt:lpstr>Key Words contd.</vt:lpstr>
      <vt:lpstr>Key words contd.</vt:lpstr>
      <vt:lpstr>Key words contd.</vt:lpstr>
      <vt:lpstr>Key words contd.</vt:lpstr>
      <vt:lpstr>Objective</vt:lpstr>
      <vt:lpstr>Key points</vt:lpstr>
      <vt:lpstr>Learning Outcomes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OF REMEDIAL CLASSES</dc:title>
  <dc:creator>Raising</dc:creator>
  <cp:lastModifiedBy>APT</cp:lastModifiedBy>
  <cp:revision>129</cp:revision>
  <dcterms:created xsi:type="dcterms:W3CDTF">2006-08-16T00:00:00Z</dcterms:created>
  <dcterms:modified xsi:type="dcterms:W3CDTF">2020-10-27T15:35:18Z</dcterms:modified>
</cp:coreProperties>
</file>